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72CBED-5FCB-4D11-A70B-32F99E2B3D7F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7D82ED-B984-4D4C-9823-91146B606EF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xplosion 1 3"/>
          <p:cNvSpPr/>
          <p:nvPr/>
        </p:nvSpPr>
        <p:spPr>
          <a:xfrm>
            <a:off x="6781800" y="-457200"/>
            <a:ext cx="2590800" cy="2362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Copy and Answer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From where do you get most of your news and why?</a:t>
            </a:r>
          </a:p>
          <a:p>
            <a:r>
              <a:rPr lang="en-US" sz="3600" dirty="0" smtClean="0"/>
              <a:t>Is there one news source that you rely on more than others? Why or why not?</a:t>
            </a:r>
          </a:p>
          <a:p>
            <a:r>
              <a:rPr lang="en-US" sz="3600" dirty="0" smtClean="0"/>
              <a:t>Does it matter where a person gets their news?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56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public opinio</a:t>
            </a:r>
            <a:r>
              <a:rPr lang="en-US" sz="3600" dirty="0" smtClean="0"/>
              <a:t>n and how is it shaped?</a:t>
            </a:r>
          </a:p>
          <a:p>
            <a:r>
              <a:rPr lang="en-US" sz="3600" dirty="0" smtClean="0"/>
              <a:t>Where do you get your news from and why does it matter?</a:t>
            </a:r>
          </a:p>
          <a:p>
            <a:r>
              <a:rPr lang="en-US" sz="3600" dirty="0" smtClean="0"/>
              <a:t>What are the differences between news sources?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5657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Public Opinion and the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Public opinion</a:t>
            </a:r>
            <a:r>
              <a:rPr lang="en-US" dirty="0" smtClean="0"/>
              <a:t> is the sum of many individual opinions about a public person or issue</a:t>
            </a:r>
          </a:p>
          <a:p>
            <a:r>
              <a:rPr lang="en-US" dirty="0" smtClean="0"/>
              <a:t>Public opinion is formed by…</a:t>
            </a:r>
          </a:p>
          <a:p>
            <a:pPr lvl="1"/>
            <a:r>
              <a:rPr lang="en-US" u="sng" dirty="0" smtClean="0"/>
              <a:t>Special interest groups</a:t>
            </a:r>
            <a:r>
              <a:rPr lang="en-US" dirty="0" smtClean="0"/>
              <a:t> – Groups that try to influence politics to achieve a certain goal</a:t>
            </a:r>
          </a:p>
          <a:p>
            <a:pPr lvl="1"/>
            <a:r>
              <a:rPr lang="en-US" u="sng" dirty="0"/>
              <a:t>Politicians</a:t>
            </a:r>
            <a:r>
              <a:rPr lang="en-US" dirty="0"/>
              <a:t> – Often what they say becomes part of the public’s opinion</a:t>
            </a:r>
          </a:p>
          <a:p>
            <a:pPr lvl="1"/>
            <a:r>
              <a:rPr lang="en-US" u="sng" dirty="0" smtClean="0"/>
              <a:t>Media and journalists</a:t>
            </a:r>
            <a:r>
              <a:rPr lang="en-US" dirty="0" smtClean="0"/>
              <a:t> – People who write and report about politics</a:t>
            </a:r>
          </a:p>
          <a:p>
            <a:r>
              <a:rPr lang="en-US" dirty="0" smtClean="0"/>
              <a:t>Most of all, public opinion is formed based on the information we receive about the world</a:t>
            </a:r>
            <a:endParaRPr lang="en-US" dirty="0" smtClean="0"/>
          </a:p>
        </p:txBody>
      </p:sp>
      <p:sp>
        <p:nvSpPr>
          <p:cNvPr id="4" name="Explosion 1 3"/>
          <p:cNvSpPr/>
          <p:nvPr/>
        </p:nvSpPr>
        <p:spPr>
          <a:xfrm>
            <a:off x="7848600" y="-381000"/>
            <a:ext cx="1524000" cy="2514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Notes</a:t>
            </a:r>
          </a:p>
          <a:p>
            <a:pPr algn="ctr"/>
            <a:r>
              <a:rPr lang="en-US" sz="2000" dirty="0" smtClean="0"/>
              <a:t>p. 79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857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Visit the three stations in class today to help answer the questions on your worksheet</a:t>
            </a:r>
          </a:p>
          <a:p>
            <a:pPr lvl="1"/>
            <a:r>
              <a:rPr lang="en-US" sz="3200" dirty="0" smtClean="0"/>
              <a:t>Graph Station (which will be projected on the board)</a:t>
            </a:r>
          </a:p>
          <a:p>
            <a:pPr lvl="1"/>
            <a:r>
              <a:rPr lang="en-US" sz="3200" dirty="0" smtClean="0"/>
              <a:t>Newspaper Station</a:t>
            </a:r>
          </a:p>
          <a:p>
            <a:pPr lvl="1"/>
            <a:r>
              <a:rPr lang="en-US" sz="3200" dirty="0" smtClean="0"/>
              <a:t>New Media Station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23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Station No. 1 – Graph Analysis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73480"/>
            <a:ext cx="6915150" cy="553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16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Which newspaper do you prefer, the </a:t>
            </a:r>
            <a:r>
              <a:rPr lang="en-US" sz="3600" i="1" dirty="0" smtClean="0"/>
              <a:t>Boston Globe</a:t>
            </a:r>
            <a:r>
              <a:rPr lang="en-US" sz="3600" dirty="0" smtClean="0"/>
              <a:t> or the </a:t>
            </a:r>
            <a:r>
              <a:rPr lang="en-US" sz="3600" i="1" dirty="0" smtClean="0"/>
              <a:t>Boston Herald </a:t>
            </a:r>
            <a:r>
              <a:rPr lang="en-US" sz="3600" dirty="0" smtClean="0"/>
              <a:t>and why?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2743200" y="3276600"/>
            <a:ext cx="4267200" cy="3124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2319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231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Do Now – p. 78</vt:lpstr>
      <vt:lpstr>Today’s Objectives</vt:lpstr>
      <vt:lpstr>Public Opinion and the News</vt:lpstr>
      <vt:lpstr>Media Activity</vt:lpstr>
      <vt:lpstr>Station No. 1 – Graph Analysis</vt:lpstr>
      <vt:lpstr>Reflection – p. 78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78</dc:title>
  <dc:creator>Henry Mahegan</dc:creator>
  <cp:lastModifiedBy>Henry Mahegan</cp:lastModifiedBy>
  <cp:revision>4</cp:revision>
  <dcterms:created xsi:type="dcterms:W3CDTF">2011-11-15T22:17:23Z</dcterms:created>
  <dcterms:modified xsi:type="dcterms:W3CDTF">2011-11-16T01:25:56Z</dcterms:modified>
</cp:coreProperties>
</file>